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7" r:id="rId5"/>
    <p:sldId id="258"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81" d="100"/>
          <a:sy n="81" d="100"/>
        </p:scale>
        <p:origin x="28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7C2EE4-DEAF-4B48-9EA2-49133265D9F5}"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en-US"/>
        </a:p>
      </dgm:t>
    </dgm:pt>
    <dgm:pt modelId="{08B93C04-E054-441D-B081-7C7BE3289DD9}">
      <dgm:prSet phldrT="[Text]"/>
      <dgm:spPr>
        <a:solidFill>
          <a:schemeClr val="tx2">
            <a:lumMod val="75000"/>
          </a:schemeClr>
        </a:solidFill>
      </dgm:spPr>
      <dgm:t>
        <a:bodyPr/>
        <a:lstStyle/>
        <a:p>
          <a:r>
            <a:rPr lang="en-US" dirty="0"/>
            <a:t>Facebook</a:t>
          </a:r>
        </a:p>
      </dgm:t>
    </dgm:pt>
    <dgm:pt modelId="{70CCD3E2-3061-453F-B30A-F7F3F195A456}" type="parTrans" cxnId="{39255A2F-33CE-42AE-9281-DFEC91CDF7FB}">
      <dgm:prSet/>
      <dgm:spPr/>
      <dgm:t>
        <a:bodyPr/>
        <a:lstStyle/>
        <a:p>
          <a:endParaRPr lang="en-US"/>
        </a:p>
      </dgm:t>
    </dgm:pt>
    <dgm:pt modelId="{E208554B-B0B1-4C82-A313-21732EF1C72F}" type="sibTrans" cxnId="{39255A2F-33CE-42AE-9281-DFEC91CDF7FB}">
      <dgm:prSet/>
      <dgm:spPr/>
      <dgm:t>
        <a:bodyPr/>
        <a:lstStyle/>
        <a:p>
          <a:endParaRPr lang="en-US"/>
        </a:p>
      </dgm:t>
    </dgm:pt>
    <dgm:pt modelId="{5A9F0E4E-8EE1-4482-90F1-D464ED869B1F}">
      <dgm:prSet phldrT="[Text]"/>
      <dgm:spPr/>
      <dgm:t>
        <a:bodyPr/>
        <a:lstStyle/>
        <a:p>
          <a:r>
            <a:rPr lang="en-US" dirty="0"/>
            <a:t>135 Likes</a:t>
          </a:r>
        </a:p>
      </dgm:t>
    </dgm:pt>
    <dgm:pt modelId="{F5A63496-90A4-4A76-8251-56B13CFBF6F1}" type="parTrans" cxnId="{AC9097AE-13CF-4C0D-B849-97ABA0535A73}">
      <dgm:prSet/>
      <dgm:spPr/>
      <dgm:t>
        <a:bodyPr/>
        <a:lstStyle/>
        <a:p>
          <a:endParaRPr lang="en-US"/>
        </a:p>
      </dgm:t>
    </dgm:pt>
    <dgm:pt modelId="{705544FF-4BA9-4979-A5C8-F8547F1A02B1}" type="sibTrans" cxnId="{AC9097AE-13CF-4C0D-B849-97ABA0535A73}">
      <dgm:prSet/>
      <dgm:spPr/>
      <dgm:t>
        <a:bodyPr/>
        <a:lstStyle/>
        <a:p>
          <a:endParaRPr lang="en-US"/>
        </a:p>
      </dgm:t>
    </dgm:pt>
    <dgm:pt modelId="{66A3958F-CF7C-4432-8480-718B9D6D2990}">
      <dgm:prSet phldrT="[Text]"/>
      <dgm:spPr>
        <a:solidFill>
          <a:schemeClr val="accent1">
            <a:lumMod val="40000"/>
            <a:lumOff val="60000"/>
          </a:schemeClr>
        </a:solidFill>
      </dgm:spPr>
      <dgm:t>
        <a:bodyPr/>
        <a:lstStyle/>
        <a:p>
          <a:r>
            <a:rPr lang="en-US" dirty="0">
              <a:solidFill>
                <a:schemeClr val="tx2">
                  <a:lumMod val="75000"/>
                </a:schemeClr>
              </a:solidFill>
            </a:rPr>
            <a:t>LinkedIn</a:t>
          </a:r>
        </a:p>
      </dgm:t>
    </dgm:pt>
    <dgm:pt modelId="{EB189D48-77EF-4E81-BF65-02B6A3C0F115}" type="parTrans" cxnId="{7CDDF72C-9BFB-4DAB-BDAA-E415E457970C}">
      <dgm:prSet/>
      <dgm:spPr/>
      <dgm:t>
        <a:bodyPr/>
        <a:lstStyle/>
        <a:p>
          <a:endParaRPr lang="en-US"/>
        </a:p>
      </dgm:t>
    </dgm:pt>
    <dgm:pt modelId="{62DC6CDF-31E2-41C1-BB3F-7F07B9B0DA9D}" type="sibTrans" cxnId="{7CDDF72C-9BFB-4DAB-BDAA-E415E457970C}">
      <dgm:prSet/>
      <dgm:spPr/>
      <dgm:t>
        <a:bodyPr/>
        <a:lstStyle/>
        <a:p>
          <a:endParaRPr lang="en-US"/>
        </a:p>
      </dgm:t>
    </dgm:pt>
    <dgm:pt modelId="{E6D1A4D4-FAD0-4AF7-8B98-C40C09632C23}">
      <dgm:prSet phldrT="[Text]"/>
      <dgm:spPr/>
      <dgm:t>
        <a:bodyPr/>
        <a:lstStyle/>
        <a:p>
          <a:r>
            <a:rPr lang="en-US" dirty="0"/>
            <a:t>870 followers (alumni)</a:t>
          </a:r>
        </a:p>
      </dgm:t>
    </dgm:pt>
    <dgm:pt modelId="{054070FF-FF17-4F72-96DB-B4AA805CDF5A}" type="parTrans" cxnId="{B6982215-EEBC-4A70-9AEE-D3A667297D78}">
      <dgm:prSet/>
      <dgm:spPr/>
      <dgm:t>
        <a:bodyPr/>
        <a:lstStyle/>
        <a:p>
          <a:endParaRPr lang="en-US"/>
        </a:p>
      </dgm:t>
    </dgm:pt>
    <dgm:pt modelId="{02F98124-BE99-4DD7-A444-CE098DA4E2A6}" type="sibTrans" cxnId="{B6982215-EEBC-4A70-9AEE-D3A667297D78}">
      <dgm:prSet/>
      <dgm:spPr/>
      <dgm:t>
        <a:bodyPr/>
        <a:lstStyle/>
        <a:p>
          <a:endParaRPr lang="en-US"/>
        </a:p>
      </dgm:t>
    </dgm:pt>
    <dgm:pt modelId="{76232D9E-54AB-4110-9A17-058C2744679E}">
      <dgm:prSet phldrT="[Text]"/>
      <dgm:spPr>
        <a:solidFill>
          <a:srgbClr val="FFC000"/>
        </a:solidFill>
      </dgm:spPr>
      <dgm:t>
        <a:bodyPr/>
        <a:lstStyle/>
        <a:p>
          <a:r>
            <a:rPr lang="en-US" dirty="0"/>
            <a:t>Blog</a:t>
          </a:r>
        </a:p>
      </dgm:t>
    </dgm:pt>
    <dgm:pt modelId="{A0CC9E85-9826-4CD8-A4FB-2F6075808523}" type="parTrans" cxnId="{20A4F301-0EEA-4CE9-8328-E8334D4E8597}">
      <dgm:prSet/>
      <dgm:spPr/>
      <dgm:t>
        <a:bodyPr/>
        <a:lstStyle/>
        <a:p>
          <a:endParaRPr lang="en-US"/>
        </a:p>
      </dgm:t>
    </dgm:pt>
    <dgm:pt modelId="{F2C59A16-04C8-4839-9CB8-C7706F264E50}" type="sibTrans" cxnId="{20A4F301-0EEA-4CE9-8328-E8334D4E8597}">
      <dgm:prSet/>
      <dgm:spPr/>
      <dgm:t>
        <a:bodyPr/>
        <a:lstStyle/>
        <a:p>
          <a:endParaRPr lang="en-US"/>
        </a:p>
      </dgm:t>
    </dgm:pt>
    <dgm:pt modelId="{971381E6-8061-4F11-A1EF-9077A186F9DB}">
      <dgm:prSet phldrT="[Text]"/>
      <dgm:spPr/>
      <dgm:t>
        <a:bodyPr/>
        <a:lstStyle/>
        <a:p>
          <a:r>
            <a:rPr lang="en-US" dirty="0"/>
            <a:t>New</a:t>
          </a:r>
        </a:p>
      </dgm:t>
    </dgm:pt>
    <dgm:pt modelId="{A32BFF2D-ED48-476F-9BD6-A5C3CC0D8F0B}" type="parTrans" cxnId="{A46A728E-D3AF-46FA-AB45-DF1E0FBA731D}">
      <dgm:prSet/>
      <dgm:spPr/>
      <dgm:t>
        <a:bodyPr/>
        <a:lstStyle/>
        <a:p>
          <a:endParaRPr lang="en-US"/>
        </a:p>
      </dgm:t>
    </dgm:pt>
    <dgm:pt modelId="{8EED4C28-BA0C-4741-A065-23536A079D86}" type="sibTrans" cxnId="{A46A728E-D3AF-46FA-AB45-DF1E0FBA731D}">
      <dgm:prSet/>
      <dgm:spPr/>
      <dgm:t>
        <a:bodyPr/>
        <a:lstStyle/>
        <a:p>
          <a:endParaRPr lang="en-US"/>
        </a:p>
      </dgm:t>
    </dgm:pt>
    <dgm:pt modelId="{D5910720-55F9-4B51-BE77-4E3042800D81}">
      <dgm:prSet phldrT="[Text]"/>
      <dgm:spPr/>
      <dgm:t>
        <a:bodyPr/>
        <a:lstStyle/>
        <a:p>
          <a:r>
            <a:rPr lang="en-US" dirty="0"/>
            <a:t>Twitter</a:t>
          </a:r>
        </a:p>
      </dgm:t>
    </dgm:pt>
    <dgm:pt modelId="{B4093D47-AF3A-479C-A96A-C3D53C5F8F4E}" type="parTrans" cxnId="{E1658731-C3F1-4E6C-A737-1A1FA672E080}">
      <dgm:prSet/>
      <dgm:spPr/>
      <dgm:t>
        <a:bodyPr/>
        <a:lstStyle/>
        <a:p>
          <a:endParaRPr lang="en-US"/>
        </a:p>
      </dgm:t>
    </dgm:pt>
    <dgm:pt modelId="{EFE49314-21D4-4ABC-AC4D-BB073405855D}" type="sibTrans" cxnId="{E1658731-C3F1-4E6C-A737-1A1FA672E080}">
      <dgm:prSet/>
      <dgm:spPr/>
      <dgm:t>
        <a:bodyPr/>
        <a:lstStyle/>
        <a:p>
          <a:endParaRPr lang="en-US"/>
        </a:p>
      </dgm:t>
    </dgm:pt>
    <dgm:pt modelId="{3C59C467-5DB6-45F4-8E3A-149973DF1386}">
      <dgm:prSet phldrT="[Text]"/>
      <dgm:spPr/>
      <dgm:t>
        <a:bodyPr/>
        <a:lstStyle/>
        <a:p>
          <a:r>
            <a:rPr lang="en-US" dirty="0"/>
            <a:t>Unused</a:t>
          </a:r>
        </a:p>
      </dgm:t>
    </dgm:pt>
    <dgm:pt modelId="{C1A9A68A-FF8C-46F3-90AF-0C8BC44707AA}" type="parTrans" cxnId="{3E45E333-FF4C-4E88-B317-2C17105ED991}">
      <dgm:prSet/>
      <dgm:spPr/>
      <dgm:t>
        <a:bodyPr/>
        <a:lstStyle/>
        <a:p>
          <a:endParaRPr lang="en-US"/>
        </a:p>
      </dgm:t>
    </dgm:pt>
    <dgm:pt modelId="{15269ABD-4D72-46B5-A08E-3596BD0A3C13}" type="sibTrans" cxnId="{3E45E333-FF4C-4E88-B317-2C17105ED991}">
      <dgm:prSet/>
      <dgm:spPr/>
      <dgm:t>
        <a:bodyPr/>
        <a:lstStyle/>
        <a:p>
          <a:endParaRPr lang="en-US"/>
        </a:p>
      </dgm:t>
    </dgm:pt>
    <dgm:pt modelId="{EC46CCA4-D427-4859-B5E5-F246FEDE5722}" type="pres">
      <dgm:prSet presAssocID="{087C2EE4-DEAF-4B48-9EA2-49133265D9F5}" presName="cycleMatrixDiagram" presStyleCnt="0">
        <dgm:presLayoutVars>
          <dgm:chMax val="1"/>
          <dgm:dir/>
          <dgm:animLvl val="lvl"/>
          <dgm:resizeHandles val="exact"/>
        </dgm:presLayoutVars>
      </dgm:prSet>
      <dgm:spPr/>
    </dgm:pt>
    <dgm:pt modelId="{BCF1B221-57A6-42A9-8899-FA27B004A998}" type="pres">
      <dgm:prSet presAssocID="{087C2EE4-DEAF-4B48-9EA2-49133265D9F5}" presName="children" presStyleCnt="0"/>
      <dgm:spPr/>
    </dgm:pt>
    <dgm:pt modelId="{DC772683-4312-4431-B443-56812028D0EA}" type="pres">
      <dgm:prSet presAssocID="{087C2EE4-DEAF-4B48-9EA2-49133265D9F5}" presName="child1group" presStyleCnt="0"/>
      <dgm:spPr/>
    </dgm:pt>
    <dgm:pt modelId="{A937E8A2-AE15-4169-A2F0-B984A7FDC518}" type="pres">
      <dgm:prSet presAssocID="{087C2EE4-DEAF-4B48-9EA2-49133265D9F5}" presName="child1" presStyleLbl="bgAcc1" presStyleIdx="0" presStyleCnt="4"/>
      <dgm:spPr/>
    </dgm:pt>
    <dgm:pt modelId="{0B9DECF3-EA33-44B4-8148-8DBA8AF10FAE}" type="pres">
      <dgm:prSet presAssocID="{087C2EE4-DEAF-4B48-9EA2-49133265D9F5}" presName="child1Text" presStyleLbl="bgAcc1" presStyleIdx="0" presStyleCnt="4">
        <dgm:presLayoutVars>
          <dgm:bulletEnabled val="1"/>
        </dgm:presLayoutVars>
      </dgm:prSet>
      <dgm:spPr/>
    </dgm:pt>
    <dgm:pt modelId="{C10F12BC-F7F0-4E81-8DA0-9A5CA755BE80}" type="pres">
      <dgm:prSet presAssocID="{087C2EE4-DEAF-4B48-9EA2-49133265D9F5}" presName="child2group" presStyleCnt="0"/>
      <dgm:spPr/>
    </dgm:pt>
    <dgm:pt modelId="{E54EA164-9649-4C97-BC22-0FD53606D57E}" type="pres">
      <dgm:prSet presAssocID="{087C2EE4-DEAF-4B48-9EA2-49133265D9F5}" presName="child2" presStyleLbl="bgAcc1" presStyleIdx="1" presStyleCnt="4"/>
      <dgm:spPr/>
    </dgm:pt>
    <dgm:pt modelId="{1A0B59DC-257E-446B-81F1-8D89E26FF90A}" type="pres">
      <dgm:prSet presAssocID="{087C2EE4-DEAF-4B48-9EA2-49133265D9F5}" presName="child2Text" presStyleLbl="bgAcc1" presStyleIdx="1" presStyleCnt="4">
        <dgm:presLayoutVars>
          <dgm:bulletEnabled val="1"/>
        </dgm:presLayoutVars>
      </dgm:prSet>
      <dgm:spPr/>
    </dgm:pt>
    <dgm:pt modelId="{7D9BDA68-DC6C-4401-9C9F-C5B8073DC323}" type="pres">
      <dgm:prSet presAssocID="{087C2EE4-DEAF-4B48-9EA2-49133265D9F5}" presName="child3group" presStyleCnt="0"/>
      <dgm:spPr/>
    </dgm:pt>
    <dgm:pt modelId="{81371B22-9B69-4AE1-B6E5-DA33505CDF78}" type="pres">
      <dgm:prSet presAssocID="{087C2EE4-DEAF-4B48-9EA2-49133265D9F5}" presName="child3" presStyleLbl="bgAcc1" presStyleIdx="2" presStyleCnt="4"/>
      <dgm:spPr/>
    </dgm:pt>
    <dgm:pt modelId="{E69B1B0D-9BB4-4220-AA3F-CC10563D16C4}" type="pres">
      <dgm:prSet presAssocID="{087C2EE4-DEAF-4B48-9EA2-49133265D9F5}" presName="child3Text" presStyleLbl="bgAcc1" presStyleIdx="2" presStyleCnt="4">
        <dgm:presLayoutVars>
          <dgm:bulletEnabled val="1"/>
        </dgm:presLayoutVars>
      </dgm:prSet>
      <dgm:spPr/>
    </dgm:pt>
    <dgm:pt modelId="{E6688919-1A71-4320-8FF3-826B176F6811}" type="pres">
      <dgm:prSet presAssocID="{087C2EE4-DEAF-4B48-9EA2-49133265D9F5}" presName="child4group" presStyleCnt="0"/>
      <dgm:spPr/>
    </dgm:pt>
    <dgm:pt modelId="{646444E4-451C-4AA2-80CB-780C865D5A09}" type="pres">
      <dgm:prSet presAssocID="{087C2EE4-DEAF-4B48-9EA2-49133265D9F5}" presName="child4" presStyleLbl="bgAcc1" presStyleIdx="3" presStyleCnt="4"/>
      <dgm:spPr/>
    </dgm:pt>
    <dgm:pt modelId="{094591D5-2367-4770-9D1D-8C4C81867204}" type="pres">
      <dgm:prSet presAssocID="{087C2EE4-DEAF-4B48-9EA2-49133265D9F5}" presName="child4Text" presStyleLbl="bgAcc1" presStyleIdx="3" presStyleCnt="4">
        <dgm:presLayoutVars>
          <dgm:bulletEnabled val="1"/>
        </dgm:presLayoutVars>
      </dgm:prSet>
      <dgm:spPr/>
    </dgm:pt>
    <dgm:pt modelId="{3B7BA757-1609-4749-A6D3-F32A2D45A42B}" type="pres">
      <dgm:prSet presAssocID="{087C2EE4-DEAF-4B48-9EA2-49133265D9F5}" presName="childPlaceholder" presStyleCnt="0"/>
      <dgm:spPr/>
    </dgm:pt>
    <dgm:pt modelId="{528CFD76-6122-44EC-81C2-27F27FB13671}" type="pres">
      <dgm:prSet presAssocID="{087C2EE4-DEAF-4B48-9EA2-49133265D9F5}" presName="circle" presStyleCnt="0"/>
      <dgm:spPr/>
    </dgm:pt>
    <dgm:pt modelId="{45000E9F-7CAE-4EC3-9B73-14D49FF1AE63}" type="pres">
      <dgm:prSet presAssocID="{087C2EE4-DEAF-4B48-9EA2-49133265D9F5}" presName="quadrant1" presStyleLbl="node1" presStyleIdx="0" presStyleCnt="4">
        <dgm:presLayoutVars>
          <dgm:chMax val="1"/>
          <dgm:bulletEnabled val="1"/>
        </dgm:presLayoutVars>
      </dgm:prSet>
      <dgm:spPr/>
    </dgm:pt>
    <dgm:pt modelId="{FD2DCEBD-5135-4953-95CE-900979C2F288}" type="pres">
      <dgm:prSet presAssocID="{087C2EE4-DEAF-4B48-9EA2-49133265D9F5}" presName="quadrant2" presStyleLbl="node1" presStyleIdx="1" presStyleCnt="4">
        <dgm:presLayoutVars>
          <dgm:chMax val="1"/>
          <dgm:bulletEnabled val="1"/>
        </dgm:presLayoutVars>
      </dgm:prSet>
      <dgm:spPr/>
    </dgm:pt>
    <dgm:pt modelId="{2D1C4924-4699-487A-843D-FA55A46240B8}" type="pres">
      <dgm:prSet presAssocID="{087C2EE4-DEAF-4B48-9EA2-49133265D9F5}" presName="quadrant3" presStyleLbl="node1" presStyleIdx="2" presStyleCnt="4">
        <dgm:presLayoutVars>
          <dgm:chMax val="1"/>
          <dgm:bulletEnabled val="1"/>
        </dgm:presLayoutVars>
      </dgm:prSet>
      <dgm:spPr/>
    </dgm:pt>
    <dgm:pt modelId="{34A47643-1F50-4036-A364-12CC5EF3CF2B}" type="pres">
      <dgm:prSet presAssocID="{087C2EE4-DEAF-4B48-9EA2-49133265D9F5}" presName="quadrant4" presStyleLbl="node1" presStyleIdx="3" presStyleCnt="4">
        <dgm:presLayoutVars>
          <dgm:chMax val="1"/>
          <dgm:bulletEnabled val="1"/>
        </dgm:presLayoutVars>
      </dgm:prSet>
      <dgm:spPr/>
    </dgm:pt>
    <dgm:pt modelId="{639D94E0-0967-4702-AD9C-764DABBEAB74}" type="pres">
      <dgm:prSet presAssocID="{087C2EE4-DEAF-4B48-9EA2-49133265D9F5}" presName="quadrantPlaceholder" presStyleCnt="0"/>
      <dgm:spPr/>
    </dgm:pt>
    <dgm:pt modelId="{CC937753-56E2-4648-B91C-FC47DC87E3EE}" type="pres">
      <dgm:prSet presAssocID="{087C2EE4-DEAF-4B48-9EA2-49133265D9F5}" presName="center1" presStyleLbl="fgShp" presStyleIdx="0" presStyleCnt="2"/>
      <dgm:spPr/>
    </dgm:pt>
    <dgm:pt modelId="{6595722F-675E-433E-B3D2-9FAAF6244D77}" type="pres">
      <dgm:prSet presAssocID="{087C2EE4-DEAF-4B48-9EA2-49133265D9F5}" presName="center2" presStyleLbl="fgShp" presStyleIdx="1" presStyleCnt="2"/>
      <dgm:spPr/>
    </dgm:pt>
  </dgm:ptLst>
  <dgm:cxnLst>
    <dgm:cxn modelId="{20A4F301-0EEA-4CE9-8328-E8334D4E8597}" srcId="{087C2EE4-DEAF-4B48-9EA2-49133265D9F5}" destId="{76232D9E-54AB-4110-9A17-058C2744679E}" srcOrd="2" destOrd="0" parTransId="{A0CC9E85-9826-4CD8-A4FB-2F6075808523}" sibTransId="{F2C59A16-04C8-4839-9CB8-C7706F264E50}"/>
    <dgm:cxn modelId="{7CDDF72C-9BFB-4DAB-BDAA-E415E457970C}" srcId="{087C2EE4-DEAF-4B48-9EA2-49133265D9F5}" destId="{66A3958F-CF7C-4432-8480-718B9D6D2990}" srcOrd="1" destOrd="0" parTransId="{EB189D48-77EF-4E81-BF65-02B6A3C0F115}" sibTransId="{62DC6CDF-31E2-41C1-BB3F-7F07B9B0DA9D}"/>
    <dgm:cxn modelId="{B3188232-9786-43DD-9841-ED0296E83C92}" type="presOf" srcId="{3C59C467-5DB6-45F4-8E3A-149973DF1386}" destId="{646444E4-451C-4AA2-80CB-780C865D5A09}" srcOrd="0" destOrd="0" presId="urn:microsoft.com/office/officeart/2005/8/layout/cycle4"/>
    <dgm:cxn modelId="{851E6272-6A7B-4EAC-8DA3-CF6C17CFBFAE}" type="presOf" srcId="{971381E6-8061-4F11-A1EF-9077A186F9DB}" destId="{E69B1B0D-9BB4-4220-AA3F-CC10563D16C4}" srcOrd="1" destOrd="0" presId="urn:microsoft.com/office/officeart/2005/8/layout/cycle4"/>
    <dgm:cxn modelId="{B6982215-EEBC-4A70-9AEE-D3A667297D78}" srcId="{66A3958F-CF7C-4432-8480-718B9D6D2990}" destId="{E6D1A4D4-FAD0-4AF7-8B98-C40C09632C23}" srcOrd="0" destOrd="0" parTransId="{054070FF-FF17-4F72-96DB-B4AA805CDF5A}" sibTransId="{02F98124-BE99-4DD7-A444-CE098DA4E2A6}"/>
    <dgm:cxn modelId="{15A66E4E-C216-4C6B-B2B8-72585C1B1B92}" type="presOf" srcId="{3C59C467-5DB6-45F4-8E3A-149973DF1386}" destId="{094591D5-2367-4770-9D1D-8C4C81867204}" srcOrd="1" destOrd="0" presId="urn:microsoft.com/office/officeart/2005/8/layout/cycle4"/>
    <dgm:cxn modelId="{E5B48895-2D7B-4B8B-A732-885DC421B37B}" type="presOf" srcId="{E6D1A4D4-FAD0-4AF7-8B98-C40C09632C23}" destId="{1A0B59DC-257E-446B-81F1-8D89E26FF90A}" srcOrd="1" destOrd="0" presId="urn:microsoft.com/office/officeart/2005/8/layout/cycle4"/>
    <dgm:cxn modelId="{DD616357-8C9A-4892-A05E-3F44759390CC}" type="presOf" srcId="{66A3958F-CF7C-4432-8480-718B9D6D2990}" destId="{FD2DCEBD-5135-4953-95CE-900979C2F288}" srcOrd="0" destOrd="0" presId="urn:microsoft.com/office/officeart/2005/8/layout/cycle4"/>
    <dgm:cxn modelId="{A46A728E-D3AF-46FA-AB45-DF1E0FBA731D}" srcId="{76232D9E-54AB-4110-9A17-058C2744679E}" destId="{971381E6-8061-4F11-A1EF-9077A186F9DB}" srcOrd="0" destOrd="0" parTransId="{A32BFF2D-ED48-476F-9BD6-A5C3CC0D8F0B}" sibTransId="{8EED4C28-BA0C-4741-A065-23536A079D86}"/>
    <dgm:cxn modelId="{ED6B120E-DC2E-4AE3-ADBB-AF320E4B6084}" type="presOf" srcId="{971381E6-8061-4F11-A1EF-9077A186F9DB}" destId="{81371B22-9B69-4AE1-B6E5-DA33505CDF78}" srcOrd="0" destOrd="0" presId="urn:microsoft.com/office/officeart/2005/8/layout/cycle4"/>
    <dgm:cxn modelId="{CE8C6132-BEC3-495B-A7F4-507A0E7CA70F}" type="presOf" srcId="{5A9F0E4E-8EE1-4482-90F1-D464ED869B1F}" destId="{0B9DECF3-EA33-44B4-8148-8DBA8AF10FAE}" srcOrd="1" destOrd="0" presId="urn:microsoft.com/office/officeart/2005/8/layout/cycle4"/>
    <dgm:cxn modelId="{2F68C545-BAC3-4609-94AA-BAC4E5D8794B}" type="presOf" srcId="{08B93C04-E054-441D-B081-7C7BE3289DD9}" destId="{45000E9F-7CAE-4EC3-9B73-14D49FF1AE63}" srcOrd="0" destOrd="0" presId="urn:microsoft.com/office/officeart/2005/8/layout/cycle4"/>
    <dgm:cxn modelId="{E1658731-C3F1-4E6C-A737-1A1FA672E080}" srcId="{087C2EE4-DEAF-4B48-9EA2-49133265D9F5}" destId="{D5910720-55F9-4B51-BE77-4E3042800D81}" srcOrd="3" destOrd="0" parTransId="{B4093D47-AF3A-479C-A96A-C3D53C5F8F4E}" sibTransId="{EFE49314-21D4-4ABC-AC4D-BB073405855D}"/>
    <dgm:cxn modelId="{AC9097AE-13CF-4C0D-B849-97ABA0535A73}" srcId="{08B93C04-E054-441D-B081-7C7BE3289DD9}" destId="{5A9F0E4E-8EE1-4482-90F1-D464ED869B1F}" srcOrd="0" destOrd="0" parTransId="{F5A63496-90A4-4A76-8251-56B13CFBF6F1}" sibTransId="{705544FF-4BA9-4979-A5C8-F8547F1A02B1}"/>
    <dgm:cxn modelId="{38D0DE26-F1EC-4BB1-A202-895B9CAF89D5}" type="presOf" srcId="{E6D1A4D4-FAD0-4AF7-8B98-C40C09632C23}" destId="{E54EA164-9649-4C97-BC22-0FD53606D57E}" srcOrd="0" destOrd="0" presId="urn:microsoft.com/office/officeart/2005/8/layout/cycle4"/>
    <dgm:cxn modelId="{3E45E333-FF4C-4E88-B317-2C17105ED991}" srcId="{D5910720-55F9-4B51-BE77-4E3042800D81}" destId="{3C59C467-5DB6-45F4-8E3A-149973DF1386}" srcOrd="0" destOrd="0" parTransId="{C1A9A68A-FF8C-46F3-90AF-0C8BC44707AA}" sibTransId="{15269ABD-4D72-46B5-A08E-3596BD0A3C13}"/>
    <dgm:cxn modelId="{41443526-B5AF-437E-AC61-CF3A7C18EB0A}" type="presOf" srcId="{087C2EE4-DEAF-4B48-9EA2-49133265D9F5}" destId="{EC46CCA4-D427-4859-B5E5-F246FEDE5722}" srcOrd="0" destOrd="0" presId="urn:microsoft.com/office/officeart/2005/8/layout/cycle4"/>
    <dgm:cxn modelId="{6BBCFBA4-8632-4CC8-94E8-378D3A6156C8}" type="presOf" srcId="{76232D9E-54AB-4110-9A17-058C2744679E}" destId="{2D1C4924-4699-487A-843D-FA55A46240B8}" srcOrd="0" destOrd="0" presId="urn:microsoft.com/office/officeart/2005/8/layout/cycle4"/>
    <dgm:cxn modelId="{39255A2F-33CE-42AE-9281-DFEC91CDF7FB}" srcId="{087C2EE4-DEAF-4B48-9EA2-49133265D9F5}" destId="{08B93C04-E054-441D-B081-7C7BE3289DD9}" srcOrd="0" destOrd="0" parTransId="{70CCD3E2-3061-453F-B30A-F7F3F195A456}" sibTransId="{E208554B-B0B1-4C82-A313-21732EF1C72F}"/>
    <dgm:cxn modelId="{863588DC-5EC7-4669-A63A-9FC5F1003E3A}" type="presOf" srcId="{5A9F0E4E-8EE1-4482-90F1-D464ED869B1F}" destId="{A937E8A2-AE15-4169-A2F0-B984A7FDC518}" srcOrd="0" destOrd="0" presId="urn:microsoft.com/office/officeart/2005/8/layout/cycle4"/>
    <dgm:cxn modelId="{1C38DB2D-E7DA-4000-80E5-5FDC40B3305D}" type="presOf" srcId="{D5910720-55F9-4B51-BE77-4E3042800D81}" destId="{34A47643-1F50-4036-A364-12CC5EF3CF2B}" srcOrd="0" destOrd="0" presId="urn:microsoft.com/office/officeart/2005/8/layout/cycle4"/>
    <dgm:cxn modelId="{D43FCD14-8B98-44B1-B527-7D8B802445C0}" type="presParOf" srcId="{EC46CCA4-D427-4859-B5E5-F246FEDE5722}" destId="{BCF1B221-57A6-42A9-8899-FA27B004A998}" srcOrd="0" destOrd="0" presId="urn:microsoft.com/office/officeart/2005/8/layout/cycle4"/>
    <dgm:cxn modelId="{A359D0CA-63D8-4738-B189-89DDB54F1842}" type="presParOf" srcId="{BCF1B221-57A6-42A9-8899-FA27B004A998}" destId="{DC772683-4312-4431-B443-56812028D0EA}" srcOrd="0" destOrd="0" presId="urn:microsoft.com/office/officeart/2005/8/layout/cycle4"/>
    <dgm:cxn modelId="{928C2FEF-5441-496F-9FC9-5BA5328EDE51}" type="presParOf" srcId="{DC772683-4312-4431-B443-56812028D0EA}" destId="{A937E8A2-AE15-4169-A2F0-B984A7FDC518}" srcOrd="0" destOrd="0" presId="urn:microsoft.com/office/officeart/2005/8/layout/cycle4"/>
    <dgm:cxn modelId="{4E61FD00-F84B-43E1-AD0A-EF8F11AEF4B3}" type="presParOf" srcId="{DC772683-4312-4431-B443-56812028D0EA}" destId="{0B9DECF3-EA33-44B4-8148-8DBA8AF10FAE}" srcOrd="1" destOrd="0" presId="urn:microsoft.com/office/officeart/2005/8/layout/cycle4"/>
    <dgm:cxn modelId="{03764B1E-1428-4B46-8DDB-01734236C191}" type="presParOf" srcId="{BCF1B221-57A6-42A9-8899-FA27B004A998}" destId="{C10F12BC-F7F0-4E81-8DA0-9A5CA755BE80}" srcOrd="1" destOrd="0" presId="urn:microsoft.com/office/officeart/2005/8/layout/cycle4"/>
    <dgm:cxn modelId="{2EFFB9FB-F24F-421C-A4A9-DCA0E7211DCD}" type="presParOf" srcId="{C10F12BC-F7F0-4E81-8DA0-9A5CA755BE80}" destId="{E54EA164-9649-4C97-BC22-0FD53606D57E}" srcOrd="0" destOrd="0" presId="urn:microsoft.com/office/officeart/2005/8/layout/cycle4"/>
    <dgm:cxn modelId="{ABC190D1-C53B-4E99-9968-C9F5BAEECF34}" type="presParOf" srcId="{C10F12BC-F7F0-4E81-8DA0-9A5CA755BE80}" destId="{1A0B59DC-257E-446B-81F1-8D89E26FF90A}" srcOrd="1" destOrd="0" presId="urn:microsoft.com/office/officeart/2005/8/layout/cycle4"/>
    <dgm:cxn modelId="{50186653-13BB-4EBC-A080-45DCA0A9988D}" type="presParOf" srcId="{BCF1B221-57A6-42A9-8899-FA27B004A998}" destId="{7D9BDA68-DC6C-4401-9C9F-C5B8073DC323}" srcOrd="2" destOrd="0" presId="urn:microsoft.com/office/officeart/2005/8/layout/cycle4"/>
    <dgm:cxn modelId="{7E7F887E-27A6-43ED-A063-D0C7B5B00558}" type="presParOf" srcId="{7D9BDA68-DC6C-4401-9C9F-C5B8073DC323}" destId="{81371B22-9B69-4AE1-B6E5-DA33505CDF78}" srcOrd="0" destOrd="0" presId="urn:microsoft.com/office/officeart/2005/8/layout/cycle4"/>
    <dgm:cxn modelId="{696F338D-ED2E-4E8F-8AAE-3AA14F417C24}" type="presParOf" srcId="{7D9BDA68-DC6C-4401-9C9F-C5B8073DC323}" destId="{E69B1B0D-9BB4-4220-AA3F-CC10563D16C4}" srcOrd="1" destOrd="0" presId="urn:microsoft.com/office/officeart/2005/8/layout/cycle4"/>
    <dgm:cxn modelId="{014383C4-DF51-4411-AE51-36FC5F687099}" type="presParOf" srcId="{BCF1B221-57A6-42A9-8899-FA27B004A998}" destId="{E6688919-1A71-4320-8FF3-826B176F6811}" srcOrd="3" destOrd="0" presId="urn:microsoft.com/office/officeart/2005/8/layout/cycle4"/>
    <dgm:cxn modelId="{323C543F-0CE9-482A-81E0-062D2BD82D17}" type="presParOf" srcId="{E6688919-1A71-4320-8FF3-826B176F6811}" destId="{646444E4-451C-4AA2-80CB-780C865D5A09}" srcOrd="0" destOrd="0" presId="urn:microsoft.com/office/officeart/2005/8/layout/cycle4"/>
    <dgm:cxn modelId="{76BD951B-6A80-4BFB-8E60-82E06E5FA155}" type="presParOf" srcId="{E6688919-1A71-4320-8FF3-826B176F6811}" destId="{094591D5-2367-4770-9D1D-8C4C81867204}" srcOrd="1" destOrd="0" presId="urn:microsoft.com/office/officeart/2005/8/layout/cycle4"/>
    <dgm:cxn modelId="{8DC761AC-56BF-4AAF-9D6E-20A5F2E1553A}" type="presParOf" srcId="{BCF1B221-57A6-42A9-8899-FA27B004A998}" destId="{3B7BA757-1609-4749-A6D3-F32A2D45A42B}" srcOrd="4" destOrd="0" presId="urn:microsoft.com/office/officeart/2005/8/layout/cycle4"/>
    <dgm:cxn modelId="{A9E71C29-2C68-4185-915A-FD50F1CF5DE1}" type="presParOf" srcId="{EC46CCA4-D427-4859-B5E5-F246FEDE5722}" destId="{528CFD76-6122-44EC-81C2-27F27FB13671}" srcOrd="1" destOrd="0" presId="urn:microsoft.com/office/officeart/2005/8/layout/cycle4"/>
    <dgm:cxn modelId="{C66DCDE2-4C5F-4363-86EC-5F3E7645F010}" type="presParOf" srcId="{528CFD76-6122-44EC-81C2-27F27FB13671}" destId="{45000E9F-7CAE-4EC3-9B73-14D49FF1AE63}" srcOrd="0" destOrd="0" presId="urn:microsoft.com/office/officeart/2005/8/layout/cycle4"/>
    <dgm:cxn modelId="{4DB95EC5-BA08-466E-A93F-42E6CF3C1753}" type="presParOf" srcId="{528CFD76-6122-44EC-81C2-27F27FB13671}" destId="{FD2DCEBD-5135-4953-95CE-900979C2F288}" srcOrd="1" destOrd="0" presId="urn:microsoft.com/office/officeart/2005/8/layout/cycle4"/>
    <dgm:cxn modelId="{FA5A90AC-ED85-4E0C-8DBB-F320B5AE5253}" type="presParOf" srcId="{528CFD76-6122-44EC-81C2-27F27FB13671}" destId="{2D1C4924-4699-487A-843D-FA55A46240B8}" srcOrd="2" destOrd="0" presId="urn:microsoft.com/office/officeart/2005/8/layout/cycle4"/>
    <dgm:cxn modelId="{3B39FD6F-637A-4B99-B3DA-ADBE738BD7FA}" type="presParOf" srcId="{528CFD76-6122-44EC-81C2-27F27FB13671}" destId="{34A47643-1F50-4036-A364-12CC5EF3CF2B}" srcOrd="3" destOrd="0" presId="urn:microsoft.com/office/officeart/2005/8/layout/cycle4"/>
    <dgm:cxn modelId="{1BC7EC38-FB14-4377-A9D2-8665B16FCA24}" type="presParOf" srcId="{528CFD76-6122-44EC-81C2-27F27FB13671}" destId="{639D94E0-0967-4702-AD9C-764DABBEAB74}" srcOrd="4" destOrd="0" presId="urn:microsoft.com/office/officeart/2005/8/layout/cycle4"/>
    <dgm:cxn modelId="{128DCEE4-087E-4447-810B-5EBFE9674D8B}" type="presParOf" srcId="{EC46CCA4-D427-4859-B5E5-F246FEDE5722}" destId="{CC937753-56E2-4648-B91C-FC47DC87E3EE}" srcOrd="2" destOrd="0" presId="urn:microsoft.com/office/officeart/2005/8/layout/cycle4"/>
    <dgm:cxn modelId="{CA425A08-1CC2-41EC-86E0-83DD8D4BDB60}" type="presParOf" srcId="{EC46CCA4-D427-4859-B5E5-F246FEDE5722}" destId="{6595722F-675E-433E-B3D2-9FAAF6244D77}"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371B22-9B69-4AE1-B6E5-DA33505CDF78}">
      <dsp:nvSpPr>
        <dsp:cNvPr id="0" name=""/>
        <dsp:cNvSpPr/>
      </dsp:nvSpPr>
      <dsp:spPr>
        <a:xfrm>
          <a:off x="5936608" y="2958909"/>
          <a:ext cx="2149560" cy="13924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New</a:t>
          </a:r>
        </a:p>
      </dsp:txBody>
      <dsp:txXfrm>
        <a:off x="6612064" y="3337603"/>
        <a:ext cx="1443518" cy="983147"/>
      </dsp:txXfrm>
    </dsp:sp>
    <dsp:sp modelId="{646444E4-451C-4AA2-80CB-780C865D5A09}">
      <dsp:nvSpPr>
        <dsp:cNvPr id="0" name=""/>
        <dsp:cNvSpPr/>
      </dsp:nvSpPr>
      <dsp:spPr>
        <a:xfrm>
          <a:off x="2429430" y="2958909"/>
          <a:ext cx="2149560" cy="13924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Unused</a:t>
          </a:r>
        </a:p>
      </dsp:txBody>
      <dsp:txXfrm>
        <a:off x="2460017" y="3337603"/>
        <a:ext cx="1443518" cy="983147"/>
      </dsp:txXfrm>
    </dsp:sp>
    <dsp:sp modelId="{E54EA164-9649-4C97-BC22-0FD53606D57E}">
      <dsp:nvSpPr>
        <dsp:cNvPr id="0" name=""/>
        <dsp:cNvSpPr/>
      </dsp:nvSpPr>
      <dsp:spPr>
        <a:xfrm>
          <a:off x="5936608" y="0"/>
          <a:ext cx="2149560" cy="13924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870 followers (alumni)</a:t>
          </a:r>
        </a:p>
      </dsp:txBody>
      <dsp:txXfrm>
        <a:off x="6612064" y="30587"/>
        <a:ext cx="1443518" cy="983147"/>
      </dsp:txXfrm>
    </dsp:sp>
    <dsp:sp modelId="{A937E8A2-AE15-4169-A2F0-B984A7FDC518}">
      <dsp:nvSpPr>
        <dsp:cNvPr id="0" name=""/>
        <dsp:cNvSpPr/>
      </dsp:nvSpPr>
      <dsp:spPr>
        <a:xfrm>
          <a:off x="2429430" y="0"/>
          <a:ext cx="2149560" cy="13924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171450" lvl="1" indent="-171450" algn="l" defTabSz="844550">
            <a:lnSpc>
              <a:spcPct val="90000"/>
            </a:lnSpc>
            <a:spcBef>
              <a:spcPct val="0"/>
            </a:spcBef>
            <a:spcAft>
              <a:spcPct val="15000"/>
            </a:spcAft>
            <a:buChar char="•"/>
          </a:pPr>
          <a:r>
            <a:rPr lang="en-US" sz="1900" kern="1200" dirty="0"/>
            <a:t>135 Likes</a:t>
          </a:r>
        </a:p>
      </dsp:txBody>
      <dsp:txXfrm>
        <a:off x="2460017" y="30587"/>
        <a:ext cx="1443518" cy="983147"/>
      </dsp:txXfrm>
    </dsp:sp>
    <dsp:sp modelId="{45000E9F-7CAE-4EC3-9B73-14D49FF1AE63}">
      <dsp:nvSpPr>
        <dsp:cNvPr id="0" name=""/>
        <dsp:cNvSpPr/>
      </dsp:nvSpPr>
      <dsp:spPr>
        <a:xfrm>
          <a:off x="3330157" y="248026"/>
          <a:ext cx="1884129" cy="1884129"/>
        </a:xfrm>
        <a:prstGeom prst="pieWedge">
          <a:avLst/>
        </a:prstGeom>
        <a:solidFill>
          <a:schemeClr val="tx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Facebook</a:t>
          </a:r>
        </a:p>
      </dsp:txBody>
      <dsp:txXfrm>
        <a:off x="3882006" y="799875"/>
        <a:ext cx="1332280" cy="1332280"/>
      </dsp:txXfrm>
    </dsp:sp>
    <dsp:sp modelId="{FD2DCEBD-5135-4953-95CE-900979C2F288}">
      <dsp:nvSpPr>
        <dsp:cNvPr id="0" name=""/>
        <dsp:cNvSpPr/>
      </dsp:nvSpPr>
      <dsp:spPr>
        <a:xfrm rot="5400000">
          <a:off x="5301313" y="248026"/>
          <a:ext cx="1884129" cy="1884129"/>
        </a:xfrm>
        <a:prstGeom prst="pieWedge">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solidFill>
                <a:schemeClr val="tx2">
                  <a:lumMod val="75000"/>
                </a:schemeClr>
              </a:solidFill>
            </a:rPr>
            <a:t>LinkedIn</a:t>
          </a:r>
        </a:p>
      </dsp:txBody>
      <dsp:txXfrm rot="-5400000">
        <a:off x="5301313" y="799875"/>
        <a:ext cx="1332280" cy="1332280"/>
      </dsp:txXfrm>
    </dsp:sp>
    <dsp:sp modelId="{2D1C4924-4699-487A-843D-FA55A46240B8}">
      <dsp:nvSpPr>
        <dsp:cNvPr id="0" name=""/>
        <dsp:cNvSpPr/>
      </dsp:nvSpPr>
      <dsp:spPr>
        <a:xfrm rot="10800000">
          <a:off x="5301313" y="2219182"/>
          <a:ext cx="1884129" cy="1884129"/>
        </a:xfrm>
        <a:prstGeom prst="pieWedge">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Blog</a:t>
          </a:r>
        </a:p>
      </dsp:txBody>
      <dsp:txXfrm rot="10800000">
        <a:off x="5301313" y="2219182"/>
        <a:ext cx="1332280" cy="1332280"/>
      </dsp:txXfrm>
    </dsp:sp>
    <dsp:sp modelId="{34A47643-1F50-4036-A364-12CC5EF3CF2B}">
      <dsp:nvSpPr>
        <dsp:cNvPr id="0" name=""/>
        <dsp:cNvSpPr/>
      </dsp:nvSpPr>
      <dsp:spPr>
        <a:xfrm rot="16200000">
          <a:off x="3330157" y="2219182"/>
          <a:ext cx="1884129" cy="1884129"/>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t>Twitter</a:t>
          </a:r>
        </a:p>
      </dsp:txBody>
      <dsp:txXfrm rot="5400000">
        <a:off x="3882006" y="2219182"/>
        <a:ext cx="1332280" cy="1332280"/>
      </dsp:txXfrm>
    </dsp:sp>
    <dsp:sp modelId="{CC937753-56E2-4648-B91C-FC47DC87E3EE}">
      <dsp:nvSpPr>
        <dsp:cNvPr id="0" name=""/>
        <dsp:cNvSpPr/>
      </dsp:nvSpPr>
      <dsp:spPr>
        <a:xfrm>
          <a:off x="4932537" y="1784048"/>
          <a:ext cx="650525" cy="565673"/>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95722F-675E-433E-B3D2-9FAAF6244D77}">
      <dsp:nvSpPr>
        <dsp:cNvPr id="0" name=""/>
        <dsp:cNvSpPr/>
      </dsp:nvSpPr>
      <dsp:spPr>
        <a:xfrm rot="10800000">
          <a:off x="4932537" y="2001615"/>
          <a:ext cx="650525" cy="565673"/>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4189DD65-B40A-47C0-880F-E2E9D13A7D52}" type="datetimeFigureOut">
              <a:rPr lang="en-ZA" smtClean="0"/>
              <a:t>2017/05/03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318B06C-6393-4128-ACC1-76207CEEC15A}" type="slidenum">
              <a:rPr lang="en-ZA" smtClean="0"/>
              <a:t>‹#›</a:t>
            </a:fld>
            <a:endParaRPr lang="en-ZA"/>
          </a:p>
        </p:txBody>
      </p:sp>
    </p:spTree>
    <p:extLst>
      <p:ext uri="{BB962C8B-B14F-4D97-AF65-F5344CB8AC3E}">
        <p14:creationId xmlns:p14="http://schemas.microsoft.com/office/powerpoint/2010/main" val="1863033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4189DD65-B40A-47C0-880F-E2E9D13A7D52}" type="datetimeFigureOut">
              <a:rPr lang="en-ZA" smtClean="0"/>
              <a:t>2017/05/03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318B06C-6393-4128-ACC1-76207CEEC15A}" type="slidenum">
              <a:rPr lang="en-ZA" smtClean="0"/>
              <a:t>‹#›</a:t>
            </a:fld>
            <a:endParaRPr lang="en-ZA"/>
          </a:p>
        </p:txBody>
      </p:sp>
    </p:spTree>
    <p:extLst>
      <p:ext uri="{BB962C8B-B14F-4D97-AF65-F5344CB8AC3E}">
        <p14:creationId xmlns:p14="http://schemas.microsoft.com/office/powerpoint/2010/main" val="731084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4189DD65-B40A-47C0-880F-E2E9D13A7D52}" type="datetimeFigureOut">
              <a:rPr lang="en-ZA" smtClean="0"/>
              <a:t>2017/05/03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318B06C-6393-4128-ACC1-76207CEEC15A}" type="slidenum">
              <a:rPr lang="en-ZA" smtClean="0"/>
              <a:t>‹#›</a:t>
            </a:fld>
            <a:endParaRPr lang="en-ZA"/>
          </a:p>
        </p:txBody>
      </p:sp>
    </p:spTree>
    <p:extLst>
      <p:ext uri="{BB962C8B-B14F-4D97-AF65-F5344CB8AC3E}">
        <p14:creationId xmlns:p14="http://schemas.microsoft.com/office/powerpoint/2010/main" val="1183814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4189DD65-B40A-47C0-880F-E2E9D13A7D52}" type="datetimeFigureOut">
              <a:rPr lang="en-ZA" smtClean="0"/>
              <a:t>2017/05/03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318B06C-6393-4128-ACC1-76207CEEC15A}" type="slidenum">
              <a:rPr lang="en-ZA" smtClean="0"/>
              <a:t>‹#›</a:t>
            </a:fld>
            <a:endParaRPr lang="en-ZA"/>
          </a:p>
        </p:txBody>
      </p:sp>
    </p:spTree>
    <p:extLst>
      <p:ext uri="{BB962C8B-B14F-4D97-AF65-F5344CB8AC3E}">
        <p14:creationId xmlns:p14="http://schemas.microsoft.com/office/powerpoint/2010/main" val="351648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89DD65-B40A-47C0-880F-E2E9D13A7D52}" type="datetimeFigureOut">
              <a:rPr lang="en-ZA" smtClean="0"/>
              <a:t>2017/05/03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4318B06C-6393-4128-ACC1-76207CEEC15A}" type="slidenum">
              <a:rPr lang="en-ZA" smtClean="0"/>
              <a:t>‹#›</a:t>
            </a:fld>
            <a:endParaRPr lang="en-ZA"/>
          </a:p>
        </p:txBody>
      </p:sp>
    </p:spTree>
    <p:extLst>
      <p:ext uri="{BB962C8B-B14F-4D97-AF65-F5344CB8AC3E}">
        <p14:creationId xmlns:p14="http://schemas.microsoft.com/office/powerpoint/2010/main" val="1831337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4189DD65-B40A-47C0-880F-E2E9D13A7D52}" type="datetimeFigureOut">
              <a:rPr lang="en-ZA" smtClean="0"/>
              <a:t>2017/05/03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4318B06C-6393-4128-ACC1-76207CEEC15A}" type="slidenum">
              <a:rPr lang="en-ZA" smtClean="0"/>
              <a:t>‹#›</a:t>
            </a:fld>
            <a:endParaRPr lang="en-ZA"/>
          </a:p>
        </p:txBody>
      </p:sp>
    </p:spTree>
    <p:extLst>
      <p:ext uri="{BB962C8B-B14F-4D97-AF65-F5344CB8AC3E}">
        <p14:creationId xmlns:p14="http://schemas.microsoft.com/office/powerpoint/2010/main" val="1875820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4189DD65-B40A-47C0-880F-E2E9D13A7D52}" type="datetimeFigureOut">
              <a:rPr lang="en-ZA" smtClean="0"/>
              <a:t>2017/05/03</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4318B06C-6393-4128-ACC1-76207CEEC15A}" type="slidenum">
              <a:rPr lang="en-ZA" smtClean="0"/>
              <a:t>‹#›</a:t>
            </a:fld>
            <a:endParaRPr lang="en-ZA"/>
          </a:p>
        </p:txBody>
      </p:sp>
    </p:spTree>
    <p:extLst>
      <p:ext uri="{BB962C8B-B14F-4D97-AF65-F5344CB8AC3E}">
        <p14:creationId xmlns:p14="http://schemas.microsoft.com/office/powerpoint/2010/main" val="1875941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4189DD65-B40A-47C0-880F-E2E9D13A7D52}" type="datetimeFigureOut">
              <a:rPr lang="en-ZA" smtClean="0"/>
              <a:t>2017/05/03</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4318B06C-6393-4128-ACC1-76207CEEC15A}" type="slidenum">
              <a:rPr lang="en-ZA" smtClean="0"/>
              <a:t>‹#›</a:t>
            </a:fld>
            <a:endParaRPr lang="en-ZA"/>
          </a:p>
        </p:txBody>
      </p:sp>
    </p:spTree>
    <p:extLst>
      <p:ext uri="{BB962C8B-B14F-4D97-AF65-F5344CB8AC3E}">
        <p14:creationId xmlns:p14="http://schemas.microsoft.com/office/powerpoint/2010/main" val="3035838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9DD65-B40A-47C0-880F-E2E9D13A7D52}" type="datetimeFigureOut">
              <a:rPr lang="en-ZA" smtClean="0"/>
              <a:t>2017/05/03</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4318B06C-6393-4128-ACC1-76207CEEC15A}" type="slidenum">
              <a:rPr lang="en-ZA" smtClean="0"/>
              <a:t>‹#›</a:t>
            </a:fld>
            <a:endParaRPr lang="en-ZA"/>
          </a:p>
        </p:txBody>
      </p:sp>
    </p:spTree>
    <p:extLst>
      <p:ext uri="{BB962C8B-B14F-4D97-AF65-F5344CB8AC3E}">
        <p14:creationId xmlns:p14="http://schemas.microsoft.com/office/powerpoint/2010/main" val="2566103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89DD65-B40A-47C0-880F-E2E9D13A7D52}" type="datetimeFigureOut">
              <a:rPr lang="en-ZA" smtClean="0"/>
              <a:t>2017/05/03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4318B06C-6393-4128-ACC1-76207CEEC15A}" type="slidenum">
              <a:rPr lang="en-ZA" smtClean="0"/>
              <a:t>‹#›</a:t>
            </a:fld>
            <a:endParaRPr lang="en-ZA"/>
          </a:p>
        </p:txBody>
      </p:sp>
    </p:spTree>
    <p:extLst>
      <p:ext uri="{BB962C8B-B14F-4D97-AF65-F5344CB8AC3E}">
        <p14:creationId xmlns:p14="http://schemas.microsoft.com/office/powerpoint/2010/main" val="4211109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89DD65-B40A-47C0-880F-E2E9D13A7D52}" type="datetimeFigureOut">
              <a:rPr lang="en-ZA" smtClean="0"/>
              <a:t>2017/05/03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4318B06C-6393-4128-ACC1-76207CEEC15A}" type="slidenum">
              <a:rPr lang="en-ZA" smtClean="0"/>
              <a:t>‹#›</a:t>
            </a:fld>
            <a:endParaRPr lang="en-ZA"/>
          </a:p>
        </p:txBody>
      </p:sp>
    </p:spTree>
    <p:extLst>
      <p:ext uri="{BB962C8B-B14F-4D97-AF65-F5344CB8AC3E}">
        <p14:creationId xmlns:p14="http://schemas.microsoft.com/office/powerpoint/2010/main" val="4206495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89DD65-B40A-47C0-880F-E2E9D13A7D52}" type="datetimeFigureOut">
              <a:rPr lang="en-ZA" smtClean="0"/>
              <a:t>2017/05/03</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18B06C-6393-4128-ACC1-76207CEEC15A}" type="slidenum">
              <a:rPr lang="en-ZA" smtClean="0"/>
              <a:t>‹#›</a:t>
            </a:fld>
            <a:endParaRPr lang="en-ZA"/>
          </a:p>
        </p:txBody>
      </p:sp>
    </p:spTree>
    <p:extLst>
      <p:ext uri="{BB962C8B-B14F-4D97-AF65-F5344CB8AC3E}">
        <p14:creationId xmlns:p14="http://schemas.microsoft.com/office/powerpoint/2010/main" val="3652988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a:t>MBSE	</a:t>
            </a:r>
          </a:p>
        </p:txBody>
      </p:sp>
      <p:sp>
        <p:nvSpPr>
          <p:cNvPr id="3" name="Subtitle 2"/>
          <p:cNvSpPr>
            <a:spLocks noGrp="1"/>
          </p:cNvSpPr>
          <p:nvPr>
            <p:ph type="subTitle" idx="1"/>
          </p:nvPr>
        </p:nvSpPr>
        <p:spPr/>
        <p:txBody>
          <a:bodyPr/>
          <a:lstStyle/>
          <a:p>
            <a:r>
              <a:rPr lang="en-ZA" dirty="0"/>
              <a:t>Social Media – 3 May 2017</a:t>
            </a:r>
          </a:p>
        </p:txBody>
      </p:sp>
    </p:spTree>
    <p:extLst>
      <p:ext uri="{BB962C8B-B14F-4D97-AF65-F5344CB8AC3E}">
        <p14:creationId xmlns:p14="http://schemas.microsoft.com/office/powerpoint/2010/main" val="2814517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Importance of Social Media to SEO</a:t>
            </a: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ZA" dirty="0"/>
              <a:t>Social Links May or May Not Boost Your Search Rank</a:t>
            </a:r>
          </a:p>
          <a:p>
            <a:pPr lvl="1"/>
            <a:r>
              <a:rPr lang="en-ZA" sz="2000" i="1" dirty="0"/>
              <a:t>Links to your content on Facebook, Twitter, LinkedIn, Google+, YouTube and other social networks help the search engines understand what websites are credible and should be ranked for what keyword phrases.</a:t>
            </a:r>
          </a:p>
          <a:p>
            <a:pPr marL="457200" indent="-457200">
              <a:buFont typeface="+mj-lt"/>
              <a:buAutoNum type="arabicPeriod"/>
            </a:pPr>
            <a:r>
              <a:rPr lang="en-ZA" sz="2400" i="1" dirty="0"/>
              <a:t>Social Media Profiles Rank in Search Engines</a:t>
            </a:r>
          </a:p>
          <a:p>
            <a:pPr marL="457200" indent="-457200">
              <a:buFont typeface="+mj-lt"/>
              <a:buAutoNum type="arabicPeriod"/>
            </a:pPr>
            <a:r>
              <a:rPr lang="en-ZA" sz="2400" i="1" dirty="0"/>
              <a:t>Social Media Channels Are Search Engines, Too</a:t>
            </a:r>
          </a:p>
          <a:p>
            <a:pPr marL="457200" indent="-457200">
              <a:buFont typeface="+mj-lt"/>
              <a:buAutoNum type="arabicPeriod"/>
            </a:pPr>
            <a:endParaRPr lang="en-ZA" sz="2400" i="1" dirty="0"/>
          </a:p>
          <a:p>
            <a:pPr marL="0" indent="0" algn="ctr">
              <a:buNone/>
            </a:pPr>
            <a:r>
              <a:rPr lang="en-ZA" sz="2400" i="1" dirty="0"/>
              <a:t>Ultimately, the web is all about building relationships, fostering audiences, expressing identity and sharing ideas––it’s inherently social, and there’s no reason that SEO best practices would go against the grain, especially since the rules that govern SEO are ultimately meant to make the web a more enjoyable and useful place.</a:t>
            </a:r>
          </a:p>
        </p:txBody>
      </p:sp>
    </p:spTree>
    <p:extLst>
      <p:ext uri="{BB962C8B-B14F-4D97-AF65-F5344CB8AC3E}">
        <p14:creationId xmlns:p14="http://schemas.microsoft.com/office/powerpoint/2010/main" val="730799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March: 7162 visits </a:t>
            </a:r>
            <a:r>
              <a:rPr lang="en-ZA" sz="3200" dirty="0"/>
              <a:t>(SEO /Organic Search 32.4%)</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42807" y="1553458"/>
            <a:ext cx="8106385" cy="4675533"/>
          </a:xfrm>
        </p:spPr>
      </p:pic>
    </p:spTree>
    <p:extLst>
      <p:ext uri="{BB962C8B-B14F-4D97-AF65-F5344CB8AC3E}">
        <p14:creationId xmlns:p14="http://schemas.microsoft.com/office/powerpoint/2010/main" val="1380637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Social Media Assets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019398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3573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Content</a:t>
            </a:r>
          </a:p>
        </p:txBody>
      </p:sp>
      <p:sp>
        <p:nvSpPr>
          <p:cNvPr id="3" name="Content Placeholder 2"/>
          <p:cNvSpPr>
            <a:spLocks noGrp="1"/>
          </p:cNvSpPr>
          <p:nvPr>
            <p:ph idx="1"/>
          </p:nvPr>
        </p:nvSpPr>
        <p:spPr>
          <a:xfrm>
            <a:off x="838200" y="1417320"/>
            <a:ext cx="10515600" cy="5360670"/>
          </a:xfrm>
        </p:spPr>
        <p:txBody>
          <a:bodyPr>
            <a:normAutofit fontScale="77500" lnSpcReduction="20000"/>
          </a:bodyPr>
          <a:lstStyle/>
          <a:p>
            <a:r>
              <a:rPr lang="en-ZA" dirty="0"/>
              <a:t>Blog</a:t>
            </a:r>
          </a:p>
          <a:p>
            <a:pPr lvl="1"/>
            <a:r>
              <a:rPr lang="en-ZA" dirty="0"/>
              <a:t>Monthly / weekly (Update, anything from 100 words to 450) RE: Courses &amp; MBSE related – core objective is to add value/ credibility (non sales push)</a:t>
            </a:r>
          </a:p>
          <a:p>
            <a:pPr lvl="1"/>
            <a:r>
              <a:rPr lang="en-ZA" dirty="0"/>
              <a:t>Blog activity is pushed via:</a:t>
            </a:r>
          </a:p>
          <a:p>
            <a:pPr lvl="2"/>
            <a:r>
              <a:rPr lang="en-ZA" dirty="0"/>
              <a:t>LinkedIn</a:t>
            </a:r>
          </a:p>
          <a:p>
            <a:pPr lvl="2"/>
            <a:r>
              <a:rPr lang="en-ZA" dirty="0"/>
              <a:t>Facebook</a:t>
            </a:r>
          </a:p>
          <a:p>
            <a:pPr lvl="2"/>
            <a:r>
              <a:rPr lang="en-ZA" dirty="0"/>
              <a:t>Twitter</a:t>
            </a:r>
          </a:p>
          <a:p>
            <a:r>
              <a:rPr lang="en-ZA" dirty="0"/>
              <a:t>Facebook</a:t>
            </a:r>
          </a:p>
          <a:p>
            <a:pPr lvl="1"/>
            <a:r>
              <a:rPr lang="en-ZA" dirty="0"/>
              <a:t>Corporate culture (FUN/ Corporate responsibility/ Attending seminars </a:t>
            </a:r>
            <a:r>
              <a:rPr lang="en-ZA" dirty="0" err="1"/>
              <a:t>etc</a:t>
            </a:r>
            <a:r>
              <a:rPr lang="en-ZA" dirty="0"/>
              <a:t>)</a:t>
            </a:r>
          </a:p>
          <a:p>
            <a:pPr lvl="1"/>
            <a:r>
              <a:rPr lang="en-ZA" dirty="0"/>
              <a:t>Course intakes</a:t>
            </a:r>
          </a:p>
          <a:p>
            <a:r>
              <a:rPr lang="en-ZA" dirty="0"/>
              <a:t>LinkedIn</a:t>
            </a:r>
          </a:p>
          <a:p>
            <a:pPr lvl="1"/>
            <a:r>
              <a:rPr lang="en-ZA" dirty="0"/>
              <a:t>Mostly blogs  / but can also include announcements</a:t>
            </a:r>
          </a:p>
          <a:p>
            <a:pPr lvl="1"/>
            <a:r>
              <a:rPr lang="en-ZA" dirty="0"/>
              <a:t>Course intakes</a:t>
            </a:r>
          </a:p>
          <a:p>
            <a:r>
              <a:rPr lang="en-ZA" dirty="0"/>
              <a:t>Twitter</a:t>
            </a:r>
          </a:p>
          <a:p>
            <a:pPr lvl="1"/>
            <a:r>
              <a:rPr lang="en-ZA" dirty="0"/>
              <a:t>Blog</a:t>
            </a:r>
          </a:p>
          <a:p>
            <a:pPr lvl="1"/>
            <a:r>
              <a:rPr lang="en-ZA" dirty="0"/>
              <a:t>Course intakes</a:t>
            </a:r>
          </a:p>
          <a:p>
            <a:pPr marL="0" indent="0">
              <a:buNone/>
            </a:pPr>
            <a:endParaRPr lang="en-ZA" dirty="0"/>
          </a:p>
          <a:p>
            <a:pPr marL="0" indent="0">
              <a:buNone/>
            </a:pPr>
            <a:r>
              <a:rPr lang="en-ZA" i="1" dirty="0"/>
              <a:t>*to be added and defined within working group (take your platform into account)</a:t>
            </a:r>
          </a:p>
          <a:p>
            <a:endParaRPr lang="en-ZA" dirty="0"/>
          </a:p>
        </p:txBody>
      </p:sp>
    </p:spTree>
    <p:extLst>
      <p:ext uri="{BB962C8B-B14F-4D97-AF65-F5344CB8AC3E}">
        <p14:creationId xmlns:p14="http://schemas.microsoft.com/office/powerpoint/2010/main" val="4197928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Access	</a:t>
            </a:r>
          </a:p>
        </p:txBody>
      </p:sp>
      <p:sp>
        <p:nvSpPr>
          <p:cNvPr id="3" name="Content Placeholder 2"/>
          <p:cNvSpPr>
            <a:spLocks noGrp="1"/>
          </p:cNvSpPr>
          <p:nvPr>
            <p:ph idx="1"/>
          </p:nvPr>
        </p:nvSpPr>
        <p:spPr/>
        <p:txBody>
          <a:bodyPr/>
          <a:lstStyle/>
          <a:p>
            <a:r>
              <a:rPr lang="en-ZA" dirty="0"/>
              <a:t>Admin access to post</a:t>
            </a:r>
          </a:p>
          <a:p>
            <a:r>
              <a:rPr lang="en-ZA" dirty="0"/>
              <a:t>Responsibility (Online behaviour)</a:t>
            </a:r>
          </a:p>
          <a:p>
            <a:pPr lvl="1"/>
            <a:r>
              <a:rPr lang="en-ZA" dirty="0"/>
              <a:t>Draft guidelines</a:t>
            </a:r>
          </a:p>
        </p:txBody>
      </p:sp>
    </p:spTree>
    <p:extLst>
      <p:ext uri="{BB962C8B-B14F-4D97-AF65-F5344CB8AC3E}">
        <p14:creationId xmlns:p14="http://schemas.microsoft.com/office/powerpoint/2010/main" val="3256841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1411</TotalTime>
  <Words>261</Words>
  <Application>Microsoft Office PowerPoint</Application>
  <PresentationFormat>Widescreen</PresentationFormat>
  <Paragraphs>41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MBSE </vt:lpstr>
      <vt:lpstr>Importance of Social Media to SEO</vt:lpstr>
      <vt:lpstr>March: 7162 visits (SEO /Organic Search 32.4%)</vt:lpstr>
      <vt:lpstr>Social Media Assets</vt:lpstr>
      <vt:lpstr>Content</vt:lpstr>
      <vt:lpstr>Access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MBSE</dc:title>
  <dc:creator>Bobby Londt</dc:creator>
  <cp:lastModifiedBy>Bobby Londt</cp:lastModifiedBy>
  <cp:revision>7</cp:revision>
  <dcterms:created xsi:type="dcterms:W3CDTF">2017-05-03T06:51:06Z</dcterms:created>
  <dcterms:modified xsi:type="dcterms:W3CDTF">2017-05-04T06:22:38Z</dcterms:modified>
</cp:coreProperties>
</file>